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7"/>
  </p:notesMasterIdLst>
  <p:sldIdLst>
    <p:sldId id="256" r:id="rId2"/>
    <p:sldId id="257" r:id="rId3"/>
    <p:sldId id="258" r:id="rId4"/>
    <p:sldId id="259" r:id="rId5"/>
    <p:sldId id="260" r:id="rId6"/>
  </p:sldIdLst>
  <p:sldSz cx="9144000" cy="5143500" type="screen16x9"/>
  <p:notesSz cx="6858000" cy="9144000"/>
  <p:embeddedFontLst>
    <p:embeddedFont>
      <p:font typeface="Playfair Display"/>
      <p:regular r:id="rId8"/>
      <p:bold r:id="rId9"/>
      <p:italic r:id="rId10"/>
      <p:boldItalic r:id="rId11"/>
    </p:embeddedFont>
    <p:embeddedFont>
      <p:font typeface="Montserrat" panose="020B0604020202020204" charset="0"/>
      <p:regular r:id="rId12"/>
      <p:bold r:id="rId13"/>
    </p:embeddedFont>
    <p:embeddedFont>
      <p:font typeface="Oswald" panose="020B0604020202020204" charset="0"/>
      <p:regular r:id="rId14"/>
      <p:bold r:id="rId1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3" d="100"/>
          <a:sy n="93" d="100"/>
        </p:scale>
        <p:origin x="72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font" Target="fonts/font6.fntdata"/><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font" Target="fonts/font5.fntdata"/><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4.fntdata"/><Relationship Id="rId5" Type="http://schemas.openxmlformats.org/officeDocument/2006/relationships/slide" Target="slides/slide4.xml"/><Relationship Id="rId15" Type="http://schemas.openxmlformats.org/officeDocument/2006/relationships/font" Target="fonts/font8.fntdata"/><Relationship Id="rId10" Type="http://schemas.openxmlformats.org/officeDocument/2006/relationships/font" Target="fonts/font3.fntdata"/><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font" Target="fonts/font2.fntdata"/><Relationship Id="rId14" Type="http://schemas.openxmlformats.org/officeDocument/2006/relationships/font" Target="fonts/font7.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3751370439"/>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Shape 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6" name="Shape 5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952890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2" name="Shape 6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7088031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9" name="Shape 6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6494674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9310559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3" name="Shape 8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31218580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dk1"/>
        </a:solidFill>
        <a:effectLst/>
      </p:bgPr>
    </p:bg>
    <p:spTree>
      <p:nvGrpSpPr>
        <p:cNvPr id="1" name="Shape 9"/>
        <p:cNvGrpSpPr/>
        <p:nvPr/>
      </p:nvGrpSpPr>
      <p:grpSpPr>
        <a:xfrm>
          <a:off x="0" y="0"/>
          <a:ext cx="0" cy="0"/>
          <a:chOff x="0" y="0"/>
          <a:chExt cx="0" cy="0"/>
        </a:xfrm>
      </p:grpSpPr>
      <p:sp>
        <p:nvSpPr>
          <p:cNvPr id="10" name="Shape 10"/>
          <p:cNvSpPr/>
          <p:nvPr/>
        </p:nvSpPr>
        <p:spPr>
          <a:xfrm>
            <a:off x="4286250" y="0"/>
            <a:ext cx="72300" cy="5143500"/>
          </a:xfrm>
          <a:prstGeom prst="rect">
            <a:avLst/>
          </a:prstGeom>
          <a:solidFill>
            <a:schemeClr val="dk2"/>
          </a:solidFill>
          <a:ln>
            <a:noFill/>
          </a:ln>
        </p:spPr>
        <p:txBody>
          <a:bodyPr lIns="91425" tIns="91425" rIns="91425" bIns="91425" anchor="ctr" anchorCtr="0">
            <a:noAutofit/>
          </a:bodyPr>
          <a:lstStyle/>
          <a:p>
            <a:pPr lvl="0">
              <a:spcBef>
                <a:spcPts val="0"/>
              </a:spcBef>
              <a:buNone/>
            </a:pPr>
            <a:endParaRPr/>
          </a:p>
        </p:txBody>
      </p:sp>
      <p:sp>
        <p:nvSpPr>
          <p:cNvPr id="11" name="Shape 11"/>
          <p:cNvSpPr/>
          <p:nvPr/>
        </p:nvSpPr>
        <p:spPr>
          <a:xfrm>
            <a:off x="4358475" y="0"/>
            <a:ext cx="3853200" cy="5143500"/>
          </a:xfrm>
          <a:prstGeom prst="rect">
            <a:avLst/>
          </a:prstGeom>
          <a:solidFill>
            <a:schemeClr val="accent5"/>
          </a:solidFill>
          <a:ln>
            <a:noFill/>
          </a:ln>
        </p:spPr>
        <p:txBody>
          <a:bodyPr lIns="91425" tIns="91425" rIns="91425" bIns="91425" anchor="ctr" anchorCtr="0">
            <a:noAutofit/>
          </a:bodyPr>
          <a:lstStyle/>
          <a:p>
            <a:pPr lvl="0">
              <a:spcBef>
                <a:spcPts val="0"/>
              </a:spcBef>
              <a:buNone/>
            </a:pPr>
            <a:endParaRPr/>
          </a:p>
        </p:txBody>
      </p:sp>
      <p:sp>
        <p:nvSpPr>
          <p:cNvPr id="12" name="Shape 12"/>
          <p:cNvSpPr txBox="1">
            <a:spLocks noGrp="1"/>
          </p:cNvSpPr>
          <p:nvPr>
            <p:ph type="ctrTitle"/>
          </p:nvPr>
        </p:nvSpPr>
        <p:spPr>
          <a:xfrm>
            <a:off x="344250" y="1403850"/>
            <a:ext cx="8455500" cy="2146800"/>
          </a:xfrm>
          <a:prstGeom prst="rect">
            <a:avLst/>
          </a:prstGeom>
          <a:solidFill>
            <a:srgbClr val="FFFFFF"/>
          </a:solidFill>
        </p:spPr>
        <p:txBody>
          <a:bodyPr lIns="91425" tIns="91425" rIns="91425" bIns="91425" anchor="ctr" anchorCtr="0"/>
          <a:lstStyle>
            <a:lvl1pPr lvl="0" algn="ctr">
              <a:spcBef>
                <a:spcPts val="0"/>
              </a:spcBef>
              <a:buSzPct val="100000"/>
              <a:buFont typeface="Playfair Display"/>
              <a:defRPr sz="6800" b="1">
                <a:latin typeface="Playfair Display"/>
                <a:ea typeface="Playfair Display"/>
                <a:cs typeface="Playfair Display"/>
                <a:sym typeface="Playfair Display"/>
              </a:defRPr>
            </a:lvl1pPr>
            <a:lvl2pPr lvl="1" algn="ctr">
              <a:spcBef>
                <a:spcPts val="0"/>
              </a:spcBef>
              <a:buSzPct val="100000"/>
              <a:buFont typeface="Playfair Display"/>
              <a:defRPr sz="6800" b="1">
                <a:latin typeface="Playfair Display"/>
                <a:ea typeface="Playfair Display"/>
                <a:cs typeface="Playfair Display"/>
                <a:sym typeface="Playfair Display"/>
              </a:defRPr>
            </a:lvl2pPr>
            <a:lvl3pPr lvl="2" algn="ctr">
              <a:spcBef>
                <a:spcPts val="0"/>
              </a:spcBef>
              <a:buSzPct val="100000"/>
              <a:buFont typeface="Playfair Display"/>
              <a:defRPr sz="6800" b="1">
                <a:latin typeface="Playfair Display"/>
                <a:ea typeface="Playfair Display"/>
                <a:cs typeface="Playfair Display"/>
                <a:sym typeface="Playfair Display"/>
              </a:defRPr>
            </a:lvl3pPr>
            <a:lvl4pPr lvl="3" algn="ctr">
              <a:spcBef>
                <a:spcPts val="0"/>
              </a:spcBef>
              <a:buSzPct val="100000"/>
              <a:buFont typeface="Playfair Display"/>
              <a:defRPr sz="6800" b="1">
                <a:latin typeface="Playfair Display"/>
                <a:ea typeface="Playfair Display"/>
                <a:cs typeface="Playfair Display"/>
                <a:sym typeface="Playfair Display"/>
              </a:defRPr>
            </a:lvl4pPr>
            <a:lvl5pPr lvl="4" algn="ctr">
              <a:spcBef>
                <a:spcPts val="0"/>
              </a:spcBef>
              <a:buSzPct val="100000"/>
              <a:buFont typeface="Playfair Display"/>
              <a:defRPr sz="6800" b="1">
                <a:latin typeface="Playfair Display"/>
                <a:ea typeface="Playfair Display"/>
                <a:cs typeface="Playfair Display"/>
                <a:sym typeface="Playfair Display"/>
              </a:defRPr>
            </a:lvl5pPr>
            <a:lvl6pPr lvl="5" algn="ctr">
              <a:spcBef>
                <a:spcPts val="0"/>
              </a:spcBef>
              <a:buSzPct val="100000"/>
              <a:buFont typeface="Playfair Display"/>
              <a:defRPr sz="6800" b="1">
                <a:latin typeface="Playfair Display"/>
                <a:ea typeface="Playfair Display"/>
                <a:cs typeface="Playfair Display"/>
                <a:sym typeface="Playfair Display"/>
              </a:defRPr>
            </a:lvl6pPr>
            <a:lvl7pPr lvl="6" algn="ctr">
              <a:spcBef>
                <a:spcPts val="0"/>
              </a:spcBef>
              <a:buSzPct val="100000"/>
              <a:buFont typeface="Playfair Display"/>
              <a:defRPr sz="6800" b="1">
                <a:latin typeface="Playfair Display"/>
                <a:ea typeface="Playfair Display"/>
                <a:cs typeface="Playfair Display"/>
                <a:sym typeface="Playfair Display"/>
              </a:defRPr>
            </a:lvl7pPr>
            <a:lvl8pPr lvl="7" algn="ctr">
              <a:spcBef>
                <a:spcPts val="0"/>
              </a:spcBef>
              <a:buSzPct val="100000"/>
              <a:buFont typeface="Playfair Display"/>
              <a:defRPr sz="6800" b="1">
                <a:latin typeface="Playfair Display"/>
                <a:ea typeface="Playfair Display"/>
                <a:cs typeface="Playfair Display"/>
                <a:sym typeface="Playfair Display"/>
              </a:defRPr>
            </a:lvl8pPr>
            <a:lvl9pPr lvl="8" algn="ctr">
              <a:spcBef>
                <a:spcPts val="0"/>
              </a:spcBef>
              <a:buSzPct val="100000"/>
              <a:buFont typeface="Playfair Display"/>
              <a:defRPr sz="6800" b="1">
                <a:latin typeface="Playfair Display"/>
                <a:ea typeface="Playfair Display"/>
                <a:cs typeface="Playfair Display"/>
                <a:sym typeface="Playfair Display"/>
              </a:defRPr>
            </a:lvl9pPr>
          </a:lstStyle>
          <a:p>
            <a:endParaRPr/>
          </a:p>
        </p:txBody>
      </p:sp>
      <p:sp>
        <p:nvSpPr>
          <p:cNvPr id="13" name="Shape 13"/>
          <p:cNvSpPr txBox="1">
            <a:spLocks noGrp="1"/>
          </p:cNvSpPr>
          <p:nvPr>
            <p:ph type="subTitle" idx="1"/>
          </p:nvPr>
        </p:nvSpPr>
        <p:spPr>
          <a:xfrm>
            <a:off x="344250" y="3550650"/>
            <a:ext cx="4910100" cy="577800"/>
          </a:xfrm>
          <a:prstGeom prst="rect">
            <a:avLst/>
          </a:prstGeom>
          <a:solidFill>
            <a:schemeClr val="dk2"/>
          </a:solidFill>
        </p:spPr>
        <p:txBody>
          <a:bodyPr lIns="91425" tIns="91425" rIns="91425" bIns="91425" anchor="ctr" anchorCtr="0"/>
          <a:lstStyle>
            <a:lvl1pPr lvl="0">
              <a:lnSpc>
                <a:spcPct val="100000"/>
              </a:lnSpc>
              <a:spcBef>
                <a:spcPts val="0"/>
              </a:spcBef>
              <a:spcAft>
                <a:spcPts val="0"/>
              </a:spcAft>
              <a:buClr>
                <a:schemeClr val="lt1"/>
              </a:buClr>
              <a:buSzPct val="100000"/>
              <a:buFont typeface="Montserrat"/>
              <a:buNone/>
              <a:defRPr sz="2400" b="1">
                <a:solidFill>
                  <a:schemeClr val="lt1"/>
                </a:solidFill>
                <a:latin typeface="Montserrat"/>
                <a:ea typeface="Montserrat"/>
                <a:cs typeface="Montserrat"/>
                <a:sym typeface="Montserrat"/>
              </a:defRPr>
            </a:lvl1pPr>
            <a:lvl2pPr lvl="1">
              <a:lnSpc>
                <a:spcPct val="100000"/>
              </a:lnSpc>
              <a:spcBef>
                <a:spcPts val="0"/>
              </a:spcBef>
              <a:spcAft>
                <a:spcPts val="0"/>
              </a:spcAft>
              <a:buClr>
                <a:schemeClr val="lt1"/>
              </a:buClr>
              <a:buSzPct val="100000"/>
              <a:buFont typeface="Montserrat"/>
              <a:buNone/>
              <a:defRPr sz="2400" b="1">
                <a:solidFill>
                  <a:schemeClr val="lt1"/>
                </a:solidFill>
                <a:latin typeface="Montserrat"/>
                <a:ea typeface="Montserrat"/>
                <a:cs typeface="Montserrat"/>
                <a:sym typeface="Montserrat"/>
              </a:defRPr>
            </a:lvl2pPr>
            <a:lvl3pPr lvl="2">
              <a:lnSpc>
                <a:spcPct val="100000"/>
              </a:lnSpc>
              <a:spcBef>
                <a:spcPts val="0"/>
              </a:spcBef>
              <a:spcAft>
                <a:spcPts val="0"/>
              </a:spcAft>
              <a:buClr>
                <a:schemeClr val="lt1"/>
              </a:buClr>
              <a:buSzPct val="100000"/>
              <a:buFont typeface="Montserrat"/>
              <a:buNone/>
              <a:defRPr sz="2400" b="1">
                <a:solidFill>
                  <a:schemeClr val="lt1"/>
                </a:solidFill>
                <a:latin typeface="Montserrat"/>
                <a:ea typeface="Montserrat"/>
                <a:cs typeface="Montserrat"/>
                <a:sym typeface="Montserrat"/>
              </a:defRPr>
            </a:lvl3pPr>
            <a:lvl4pPr lvl="3">
              <a:lnSpc>
                <a:spcPct val="100000"/>
              </a:lnSpc>
              <a:spcBef>
                <a:spcPts val="0"/>
              </a:spcBef>
              <a:spcAft>
                <a:spcPts val="0"/>
              </a:spcAft>
              <a:buClr>
                <a:schemeClr val="lt1"/>
              </a:buClr>
              <a:buSzPct val="100000"/>
              <a:buFont typeface="Montserrat"/>
              <a:buNone/>
              <a:defRPr sz="2400" b="1">
                <a:solidFill>
                  <a:schemeClr val="lt1"/>
                </a:solidFill>
                <a:latin typeface="Montserrat"/>
                <a:ea typeface="Montserrat"/>
                <a:cs typeface="Montserrat"/>
                <a:sym typeface="Montserrat"/>
              </a:defRPr>
            </a:lvl4pPr>
            <a:lvl5pPr lvl="4">
              <a:lnSpc>
                <a:spcPct val="100000"/>
              </a:lnSpc>
              <a:spcBef>
                <a:spcPts val="0"/>
              </a:spcBef>
              <a:spcAft>
                <a:spcPts val="0"/>
              </a:spcAft>
              <a:buClr>
                <a:schemeClr val="lt1"/>
              </a:buClr>
              <a:buSzPct val="100000"/>
              <a:buFont typeface="Montserrat"/>
              <a:buNone/>
              <a:defRPr sz="2400" b="1">
                <a:solidFill>
                  <a:schemeClr val="lt1"/>
                </a:solidFill>
                <a:latin typeface="Montserrat"/>
                <a:ea typeface="Montserrat"/>
                <a:cs typeface="Montserrat"/>
                <a:sym typeface="Montserrat"/>
              </a:defRPr>
            </a:lvl5pPr>
            <a:lvl6pPr lvl="5">
              <a:lnSpc>
                <a:spcPct val="100000"/>
              </a:lnSpc>
              <a:spcBef>
                <a:spcPts val="0"/>
              </a:spcBef>
              <a:spcAft>
                <a:spcPts val="0"/>
              </a:spcAft>
              <a:buClr>
                <a:schemeClr val="lt1"/>
              </a:buClr>
              <a:buSzPct val="100000"/>
              <a:buFont typeface="Montserrat"/>
              <a:buNone/>
              <a:defRPr sz="2400" b="1">
                <a:solidFill>
                  <a:schemeClr val="lt1"/>
                </a:solidFill>
                <a:latin typeface="Montserrat"/>
                <a:ea typeface="Montserrat"/>
                <a:cs typeface="Montserrat"/>
                <a:sym typeface="Montserrat"/>
              </a:defRPr>
            </a:lvl6pPr>
            <a:lvl7pPr lvl="6">
              <a:lnSpc>
                <a:spcPct val="100000"/>
              </a:lnSpc>
              <a:spcBef>
                <a:spcPts val="0"/>
              </a:spcBef>
              <a:spcAft>
                <a:spcPts val="0"/>
              </a:spcAft>
              <a:buClr>
                <a:schemeClr val="lt1"/>
              </a:buClr>
              <a:buSzPct val="100000"/>
              <a:buFont typeface="Montserrat"/>
              <a:buNone/>
              <a:defRPr sz="2400" b="1">
                <a:solidFill>
                  <a:schemeClr val="lt1"/>
                </a:solidFill>
                <a:latin typeface="Montserrat"/>
                <a:ea typeface="Montserrat"/>
                <a:cs typeface="Montserrat"/>
                <a:sym typeface="Montserrat"/>
              </a:defRPr>
            </a:lvl7pPr>
            <a:lvl8pPr lvl="7">
              <a:lnSpc>
                <a:spcPct val="100000"/>
              </a:lnSpc>
              <a:spcBef>
                <a:spcPts val="0"/>
              </a:spcBef>
              <a:spcAft>
                <a:spcPts val="0"/>
              </a:spcAft>
              <a:buClr>
                <a:schemeClr val="lt1"/>
              </a:buClr>
              <a:buSzPct val="100000"/>
              <a:buFont typeface="Montserrat"/>
              <a:buNone/>
              <a:defRPr sz="2400" b="1">
                <a:solidFill>
                  <a:schemeClr val="lt1"/>
                </a:solidFill>
                <a:latin typeface="Montserrat"/>
                <a:ea typeface="Montserrat"/>
                <a:cs typeface="Montserrat"/>
                <a:sym typeface="Montserrat"/>
              </a:defRPr>
            </a:lvl8pPr>
            <a:lvl9pPr lvl="8">
              <a:lnSpc>
                <a:spcPct val="100000"/>
              </a:lnSpc>
              <a:spcBef>
                <a:spcPts val="0"/>
              </a:spcBef>
              <a:spcAft>
                <a:spcPts val="0"/>
              </a:spcAft>
              <a:buClr>
                <a:schemeClr val="lt1"/>
              </a:buClr>
              <a:buSzPct val="100000"/>
              <a:buFont typeface="Montserrat"/>
              <a:buNone/>
              <a:defRPr sz="2400" b="1">
                <a:solidFill>
                  <a:schemeClr val="lt1"/>
                </a:solidFill>
                <a:latin typeface="Montserrat"/>
                <a:ea typeface="Montserrat"/>
                <a:cs typeface="Montserrat"/>
                <a:sym typeface="Montserrat"/>
              </a:defRPr>
            </a:lvl9pPr>
          </a:lstStyle>
          <a:p>
            <a:endParaRPr/>
          </a:p>
        </p:txBody>
      </p:sp>
      <p:sp>
        <p:nvSpPr>
          <p:cNvPr id="14" name="Shape 14"/>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311700" y="999925"/>
            <a:ext cx="8520600" cy="2146200"/>
          </a:xfrm>
          <a:prstGeom prst="rect">
            <a:avLst/>
          </a:prstGeom>
        </p:spPr>
        <p:txBody>
          <a:bodyPr lIns="91425" tIns="91425" rIns="91425" bIns="91425" anchor="b" anchorCtr="0"/>
          <a:lstStyle>
            <a:lvl1pPr lvl="0" algn="ctr">
              <a:spcBef>
                <a:spcPts val="0"/>
              </a:spcBef>
              <a:buSzPct val="100000"/>
              <a:buFont typeface="Montserrat"/>
              <a:defRPr sz="14000">
                <a:latin typeface="Montserrat"/>
                <a:ea typeface="Montserrat"/>
                <a:cs typeface="Montserrat"/>
                <a:sym typeface="Montserrat"/>
              </a:defRPr>
            </a:lvl1pPr>
            <a:lvl2pPr lvl="1" algn="ctr">
              <a:spcBef>
                <a:spcPts val="0"/>
              </a:spcBef>
              <a:buSzPct val="100000"/>
              <a:buFont typeface="Montserrat"/>
              <a:defRPr sz="14000">
                <a:latin typeface="Montserrat"/>
                <a:ea typeface="Montserrat"/>
                <a:cs typeface="Montserrat"/>
                <a:sym typeface="Montserrat"/>
              </a:defRPr>
            </a:lvl2pPr>
            <a:lvl3pPr lvl="2" algn="ctr">
              <a:spcBef>
                <a:spcPts val="0"/>
              </a:spcBef>
              <a:buSzPct val="100000"/>
              <a:buFont typeface="Montserrat"/>
              <a:defRPr sz="14000">
                <a:latin typeface="Montserrat"/>
                <a:ea typeface="Montserrat"/>
                <a:cs typeface="Montserrat"/>
                <a:sym typeface="Montserrat"/>
              </a:defRPr>
            </a:lvl3pPr>
            <a:lvl4pPr lvl="3" algn="ctr">
              <a:spcBef>
                <a:spcPts val="0"/>
              </a:spcBef>
              <a:buSzPct val="100000"/>
              <a:buFont typeface="Montserrat"/>
              <a:defRPr sz="14000">
                <a:latin typeface="Montserrat"/>
                <a:ea typeface="Montserrat"/>
                <a:cs typeface="Montserrat"/>
                <a:sym typeface="Montserrat"/>
              </a:defRPr>
            </a:lvl4pPr>
            <a:lvl5pPr lvl="4" algn="ctr">
              <a:spcBef>
                <a:spcPts val="0"/>
              </a:spcBef>
              <a:buSzPct val="100000"/>
              <a:buFont typeface="Montserrat"/>
              <a:defRPr sz="14000">
                <a:latin typeface="Montserrat"/>
                <a:ea typeface="Montserrat"/>
                <a:cs typeface="Montserrat"/>
                <a:sym typeface="Montserrat"/>
              </a:defRPr>
            </a:lvl5pPr>
            <a:lvl6pPr lvl="5" algn="ctr">
              <a:spcBef>
                <a:spcPts val="0"/>
              </a:spcBef>
              <a:buSzPct val="100000"/>
              <a:buFont typeface="Montserrat"/>
              <a:defRPr sz="14000">
                <a:latin typeface="Montserrat"/>
                <a:ea typeface="Montserrat"/>
                <a:cs typeface="Montserrat"/>
                <a:sym typeface="Montserrat"/>
              </a:defRPr>
            </a:lvl6pPr>
            <a:lvl7pPr lvl="6" algn="ctr">
              <a:spcBef>
                <a:spcPts val="0"/>
              </a:spcBef>
              <a:buSzPct val="100000"/>
              <a:buFont typeface="Montserrat"/>
              <a:defRPr sz="14000">
                <a:latin typeface="Montserrat"/>
                <a:ea typeface="Montserrat"/>
                <a:cs typeface="Montserrat"/>
                <a:sym typeface="Montserrat"/>
              </a:defRPr>
            </a:lvl7pPr>
            <a:lvl8pPr lvl="7" algn="ctr">
              <a:spcBef>
                <a:spcPts val="0"/>
              </a:spcBef>
              <a:buSzPct val="100000"/>
              <a:buFont typeface="Montserrat"/>
              <a:defRPr sz="14000">
                <a:latin typeface="Montserrat"/>
                <a:ea typeface="Montserrat"/>
                <a:cs typeface="Montserrat"/>
                <a:sym typeface="Montserrat"/>
              </a:defRPr>
            </a:lvl8pPr>
            <a:lvl9pPr lvl="8" algn="ctr">
              <a:spcBef>
                <a:spcPts val="0"/>
              </a:spcBef>
              <a:buSzPct val="100000"/>
              <a:buFont typeface="Montserrat"/>
              <a:defRPr sz="14000">
                <a:latin typeface="Montserrat"/>
                <a:ea typeface="Montserrat"/>
                <a:cs typeface="Montserrat"/>
                <a:sym typeface="Montserrat"/>
              </a:defRPr>
            </a:lvl9pPr>
          </a:lstStyle>
          <a:p>
            <a:endParaRPr/>
          </a:p>
        </p:txBody>
      </p:sp>
      <p:sp>
        <p:nvSpPr>
          <p:cNvPr id="50" name="Shape 50"/>
          <p:cNvSpPr txBox="1">
            <a:spLocks noGrp="1"/>
          </p:cNvSpPr>
          <p:nvPr>
            <p:ph type="body" idx="1"/>
          </p:nvPr>
        </p:nvSpPr>
        <p:spPr>
          <a:xfrm>
            <a:off x="311700" y="3228425"/>
            <a:ext cx="85206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51" name="Shape 51"/>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2"/>
        <p:cNvGrpSpPr/>
        <p:nvPr/>
      </p:nvGrpSpPr>
      <p:grpSpPr>
        <a:xfrm>
          <a:off x="0" y="0"/>
          <a:ext cx="0" cy="0"/>
          <a:chOff x="0" y="0"/>
          <a:chExt cx="0" cy="0"/>
        </a:xfrm>
      </p:grpSpPr>
      <p:sp>
        <p:nvSpPr>
          <p:cNvPr id="53" name="Shape 53"/>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bg>
      <p:bgPr>
        <a:solidFill>
          <a:schemeClr val="accent5"/>
        </a:solidFill>
        <a:effectLst/>
      </p:bgPr>
    </p:bg>
    <p:spTree>
      <p:nvGrpSpPr>
        <p:cNvPr id="1" name="Shape 15"/>
        <p:cNvGrpSpPr/>
        <p:nvPr/>
      </p:nvGrpSpPr>
      <p:grpSpPr>
        <a:xfrm>
          <a:off x="0" y="0"/>
          <a:ext cx="0" cy="0"/>
          <a:chOff x="0" y="0"/>
          <a:chExt cx="0" cy="0"/>
        </a:xfrm>
      </p:grpSpPr>
      <p:sp>
        <p:nvSpPr>
          <p:cNvPr id="16" name="Shape 16"/>
          <p:cNvSpPr/>
          <p:nvPr/>
        </p:nvSpPr>
        <p:spPr>
          <a:xfrm rot="5400000">
            <a:off x="4550700" y="-498600"/>
            <a:ext cx="42600" cy="8455800"/>
          </a:xfrm>
          <a:prstGeom prst="rect">
            <a:avLst/>
          </a:prstGeom>
          <a:solidFill>
            <a:schemeClr val="dk2"/>
          </a:solidFill>
          <a:ln>
            <a:noFill/>
          </a:ln>
        </p:spPr>
        <p:txBody>
          <a:bodyPr lIns="91425" tIns="91425" rIns="91425" bIns="91425" anchor="ctr" anchorCtr="0">
            <a:noAutofit/>
          </a:bodyPr>
          <a:lstStyle/>
          <a:p>
            <a:pPr lvl="0">
              <a:spcBef>
                <a:spcPts val="0"/>
              </a:spcBef>
              <a:buNone/>
            </a:pPr>
            <a:endParaRPr/>
          </a:p>
        </p:txBody>
      </p:sp>
      <p:sp>
        <p:nvSpPr>
          <p:cNvPr id="17" name="Shape 17"/>
          <p:cNvSpPr txBox="1">
            <a:spLocks noGrp="1"/>
          </p:cNvSpPr>
          <p:nvPr>
            <p:ph type="title"/>
          </p:nvPr>
        </p:nvSpPr>
        <p:spPr>
          <a:xfrm>
            <a:off x="344250" y="1403850"/>
            <a:ext cx="8455500" cy="2146800"/>
          </a:xfrm>
          <a:prstGeom prst="rect">
            <a:avLst/>
          </a:prstGeom>
          <a:solidFill>
            <a:srgbClr val="FFFFFF"/>
          </a:solidFill>
        </p:spPr>
        <p:txBody>
          <a:bodyPr lIns="91425" tIns="91425" rIns="91425" bIns="91425" anchor="ctr" anchorCtr="0"/>
          <a:lstStyle>
            <a:lvl1pPr lvl="0" algn="ctr">
              <a:spcBef>
                <a:spcPts val="0"/>
              </a:spcBef>
              <a:buSzPct val="100000"/>
              <a:buFont typeface="Playfair Display"/>
              <a:defRPr sz="4800" b="1">
                <a:latin typeface="Playfair Display"/>
                <a:ea typeface="Playfair Display"/>
                <a:cs typeface="Playfair Display"/>
                <a:sym typeface="Playfair Display"/>
              </a:defRPr>
            </a:lvl1pPr>
            <a:lvl2pPr lvl="1" algn="ctr">
              <a:spcBef>
                <a:spcPts val="0"/>
              </a:spcBef>
              <a:buSzPct val="100000"/>
              <a:buFont typeface="Playfair Display"/>
              <a:defRPr sz="4800" b="1">
                <a:latin typeface="Playfair Display"/>
                <a:ea typeface="Playfair Display"/>
                <a:cs typeface="Playfair Display"/>
                <a:sym typeface="Playfair Display"/>
              </a:defRPr>
            </a:lvl2pPr>
            <a:lvl3pPr lvl="2" algn="ctr">
              <a:spcBef>
                <a:spcPts val="0"/>
              </a:spcBef>
              <a:buSzPct val="100000"/>
              <a:buFont typeface="Playfair Display"/>
              <a:defRPr sz="4800" b="1">
                <a:latin typeface="Playfair Display"/>
                <a:ea typeface="Playfair Display"/>
                <a:cs typeface="Playfair Display"/>
                <a:sym typeface="Playfair Display"/>
              </a:defRPr>
            </a:lvl3pPr>
            <a:lvl4pPr lvl="3" algn="ctr">
              <a:spcBef>
                <a:spcPts val="0"/>
              </a:spcBef>
              <a:buSzPct val="100000"/>
              <a:buFont typeface="Playfair Display"/>
              <a:defRPr sz="4800" b="1">
                <a:latin typeface="Playfair Display"/>
                <a:ea typeface="Playfair Display"/>
                <a:cs typeface="Playfair Display"/>
                <a:sym typeface="Playfair Display"/>
              </a:defRPr>
            </a:lvl4pPr>
            <a:lvl5pPr lvl="4" algn="ctr">
              <a:spcBef>
                <a:spcPts val="0"/>
              </a:spcBef>
              <a:buSzPct val="100000"/>
              <a:buFont typeface="Playfair Display"/>
              <a:defRPr sz="4800" b="1">
                <a:latin typeface="Playfair Display"/>
                <a:ea typeface="Playfair Display"/>
                <a:cs typeface="Playfair Display"/>
                <a:sym typeface="Playfair Display"/>
              </a:defRPr>
            </a:lvl5pPr>
            <a:lvl6pPr lvl="5" algn="ctr">
              <a:spcBef>
                <a:spcPts val="0"/>
              </a:spcBef>
              <a:buSzPct val="100000"/>
              <a:buFont typeface="Playfair Display"/>
              <a:defRPr sz="4800" b="1">
                <a:latin typeface="Playfair Display"/>
                <a:ea typeface="Playfair Display"/>
                <a:cs typeface="Playfair Display"/>
                <a:sym typeface="Playfair Display"/>
              </a:defRPr>
            </a:lvl6pPr>
            <a:lvl7pPr lvl="6" algn="ctr">
              <a:spcBef>
                <a:spcPts val="0"/>
              </a:spcBef>
              <a:buSzPct val="100000"/>
              <a:buFont typeface="Playfair Display"/>
              <a:defRPr sz="4800" b="1">
                <a:latin typeface="Playfair Display"/>
                <a:ea typeface="Playfair Display"/>
                <a:cs typeface="Playfair Display"/>
                <a:sym typeface="Playfair Display"/>
              </a:defRPr>
            </a:lvl7pPr>
            <a:lvl8pPr lvl="7" algn="ctr">
              <a:spcBef>
                <a:spcPts val="0"/>
              </a:spcBef>
              <a:buSzPct val="100000"/>
              <a:buFont typeface="Playfair Display"/>
              <a:defRPr sz="4800" b="1">
                <a:latin typeface="Playfair Display"/>
                <a:ea typeface="Playfair Display"/>
                <a:cs typeface="Playfair Display"/>
                <a:sym typeface="Playfair Display"/>
              </a:defRPr>
            </a:lvl8pPr>
            <a:lvl9pPr lvl="8" algn="ctr">
              <a:spcBef>
                <a:spcPts val="0"/>
              </a:spcBef>
              <a:buSzPct val="100000"/>
              <a:buFont typeface="Playfair Display"/>
              <a:defRPr sz="4800" b="1">
                <a:latin typeface="Playfair Display"/>
                <a:ea typeface="Playfair Display"/>
                <a:cs typeface="Playfair Display"/>
                <a:sym typeface="Playfair Display"/>
              </a:defRPr>
            </a:lvl9pPr>
          </a:lstStyle>
          <a:p>
            <a:endParaRPr/>
          </a:p>
        </p:txBody>
      </p:sp>
      <p:sp>
        <p:nvSpPr>
          <p:cNvPr id="18" name="Shape 18"/>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9"/>
        <p:cNvGrpSpPr/>
        <p:nvPr/>
      </p:nvGrpSpPr>
      <p:grpSpPr>
        <a:xfrm>
          <a:off x="0" y="0"/>
          <a:ext cx="0" cy="0"/>
          <a:chOff x="0" y="0"/>
          <a:chExt cx="0" cy="0"/>
        </a:xfrm>
      </p:grpSpPr>
      <p:sp>
        <p:nvSpPr>
          <p:cNvPr id="20" name="Shape 20"/>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1" name="Shape 21"/>
          <p:cNvSpPr txBox="1">
            <a:spLocks noGrp="1"/>
          </p:cNvSpPr>
          <p:nvPr>
            <p:ph type="body" idx="1"/>
          </p:nvPr>
        </p:nvSpPr>
        <p:spPr>
          <a:xfrm>
            <a:off x="311700" y="1234075"/>
            <a:ext cx="8520600" cy="33348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5" name="Shape 25"/>
          <p:cNvSpPr txBox="1">
            <a:spLocks noGrp="1"/>
          </p:cNvSpPr>
          <p:nvPr>
            <p:ph type="body" idx="1"/>
          </p:nvPr>
        </p:nvSpPr>
        <p:spPr>
          <a:xfrm>
            <a:off x="311700" y="1234050"/>
            <a:ext cx="3999900" cy="33348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6" name="Shape 26"/>
          <p:cNvSpPr txBox="1">
            <a:spLocks noGrp="1"/>
          </p:cNvSpPr>
          <p:nvPr>
            <p:ph type="body" idx="2"/>
          </p:nvPr>
        </p:nvSpPr>
        <p:spPr>
          <a:xfrm>
            <a:off x="4832400" y="1234050"/>
            <a:ext cx="3999900" cy="33348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7" name="Shape 27"/>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0" name="Shape 30"/>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3" name="Shape 33"/>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4" name="Shape 34"/>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accent3"/>
        </a:solidFill>
        <a:effectLst/>
      </p:bgPr>
    </p:bg>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490250" y="526350"/>
            <a:ext cx="5618700" cy="4090800"/>
          </a:xfrm>
          <a:prstGeom prst="rect">
            <a:avLst/>
          </a:prstGeom>
        </p:spPr>
        <p:txBody>
          <a:bodyPr lIns="91425" tIns="91425" rIns="91425" bIns="91425" anchor="ctr" anchorCtr="0"/>
          <a:lstStyle>
            <a:lvl1pPr lvl="0">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1pPr>
            <a:lvl2pPr lvl="1">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2pPr>
            <a:lvl3pPr lvl="2">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3pPr>
            <a:lvl4pPr lvl="3">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4pPr>
            <a:lvl5pPr lvl="4">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5pPr>
            <a:lvl6pPr lvl="5">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6pPr>
            <a:lvl7pPr lvl="6">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7pPr>
            <a:lvl8pPr lvl="7">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8pPr>
            <a:lvl9pPr lvl="8">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9pPr>
          </a:lstStyle>
          <a:p>
            <a:endParaRPr/>
          </a:p>
        </p:txBody>
      </p:sp>
      <p:sp>
        <p:nvSpPr>
          <p:cNvPr id="37" name="Shape 37"/>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8"/>
        <p:cNvGrpSpPr/>
        <p:nvPr/>
      </p:nvGrpSpPr>
      <p:grpSpPr>
        <a:xfrm>
          <a:off x="0" y="0"/>
          <a:ext cx="0" cy="0"/>
          <a:chOff x="0" y="0"/>
          <a:chExt cx="0" cy="0"/>
        </a:xfrm>
      </p:grpSpPr>
      <p:sp>
        <p:nvSpPr>
          <p:cNvPr id="39" name="Shape 39"/>
          <p:cNvSpPr/>
          <p:nvPr/>
        </p:nvSpPr>
        <p:spPr>
          <a:xfrm>
            <a:off x="4572000" y="-75"/>
            <a:ext cx="4572000" cy="51435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cxnSp>
        <p:nvCxnSpPr>
          <p:cNvPr id="40" name="Shape 40"/>
          <p:cNvCxnSpPr/>
          <p:nvPr/>
        </p:nvCxnSpPr>
        <p:spPr>
          <a:xfrm>
            <a:off x="5029675" y="4495500"/>
            <a:ext cx="468300" cy="0"/>
          </a:xfrm>
          <a:prstGeom prst="straightConnector1">
            <a:avLst/>
          </a:prstGeom>
          <a:noFill/>
          <a:ln w="19050" cap="flat" cmpd="sng">
            <a:solidFill>
              <a:schemeClr val="dk2"/>
            </a:solidFill>
            <a:prstDash val="solid"/>
            <a:round/>
            <a:headEnd type="none" w="med" len="med"/>
            <a:tailEnd type="none" w="med" len="med"/>
          </a:ln>
        </p:spPr>
      </p:cxnSp>
      <p:sp>
        <p:nvSpPr>
          <p:cNvPr id="41" name="Shape 41"/>
          <p:cNvSpPr txBox="1">
            <a:spLocks noGrp="1"/>
          </p:cNvSpPr>
          <p:nvPr>
            <p:ph type="title"/>
          </p:nvPr>
        </p:nvSpPr>
        <p:spPr>
          <a:xfrm>
            <a:off x="265500" y="1081675"/>
            <a:ext cx="4045200" cy="17862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42" name="Shape 42"/>
          <p:cNvSpPr txBox="1">
            <a:spLocks noGrp="1"/>
          </p:cNvSpPr>
          <p:nvPr>
            <p:ph type="subTitle" idx="1"/>
          </p:nvPr>
        </p:nvSpPr>
        <p:spPr>
          <a:xfrm>
            <a:off x="265500" y="2921400"/>
            <a:ext cx="4045200" cy="13455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43" name="Shape 43"/>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4" name="Shape 44"/>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5"/>
        <p:cNvGrpSpPr/>
        <p:nvPr/>
      </p:nvGrpSpPr>
      <p:grpSpPr>
        <a:xfrm>
          <a:off x="0" y="0"/>
          <a:ext cx="0" cy="0"/>
          <a:chOff x="0" y="0"/>
          <a:chExt cx="0" cy="0"/>
        </a:xfrm>
      </p:grpSpPr>
      <p:sp>
        <p:nvSpPr>
          <p:cNvPr id="46" name="Shape 46"/>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7" name="Shape 47"/>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a:spcBef>
                <a:spcPts val="0"/>
              </a:spcBef>
              <a:buClr>
                <a:schemeClr val="dk2"/>
              </a:buClr>
              <a:buSzPct val="100000"/>
              <a:buFont typeface="Oswald"/>
              <a:buNone/>
              <a:defRPr sz="3000">
                <a:solidFill>
                  <a:schemeClr val="dk2"/>
                </a:solidFill>
                <a:latin typeface="Oswald"/>
                <a:ea typeface="Oswald"/>
                <a:cs typeface="Oswald"/>
                <a:sym typeface="Oswald"/>
              </a:defRPr>
            </a:lvl1pPr>
            <a:lvl2pPr lvl="1">
              <a:spcBef>
                <a:spcPts val="0"/>
              </a:spcBef>
              <a:buClr>
                <a:schemeClr val="dk2"/>
              </a:buClr>
              <a:buSzPct val="100000"/>
              <a:buFont typeface="Oswald"/>
              <a:buNone/>
              <a:defRPr sz="3000">
                <a:solidFill>
                  <a:schemeClr val="dk2"/>
                </a:solidFill>
                <a:latin typeface="Oswald"/>
                <a:ea typeface="Oswald"/>
                <a:cs typeface="Oswald"/>
                <a:sym typeface="Oswald"/>
              </a:defRPr>
            </a:lvl2pPr>
            <a:lvl3pPr lvl="2">
              <a:spcBef>
                <a:spcPts val="0"/>
              </a:spcBef>
              <a:buClr>
                <a:schemeClr val="dk2"/>
              </a:buClr>
              <a:buSzPct val="100000"/>
              <a:buFont typeface="Oswald"/>
              <a:buNone/>
              <a:defRPr sz="3000">
                <a:solidFill>
                  <a:schemeClr val="dk2"/>
                </a:solidFill>
                <a:latin typeface="Oswald"/>
                <a:ea typeface="Oswald"/>
                <a:cs typeface="Oswald"/>
                <a:sym typeface="Oswald"/>
              </a:defRPr>
            </a:lvl3pPr>
            <a:lvl4pPr lvl="3">
              <a:spcBef>
                <a:spcPts val="0"/>
              </a:spcBef>
              <a:buClr>
                <a:schemeClr val="dk2"/>
              </a:buClr>
              <a:buSzPct val="100000"/>
              <a:buFont typeface="Oswald"/>
              <a:buNone/>
              <a:defRPr sz="3000">
                <a:solidFill>
                  <a:schemeClr val="dk2"/>
                </a:solidFill>
                <a:latin typeface="Oswald"/>
                <a:ea typeface="Oswald"/>
                <a:cs typeface="Oswald"/>
                <a:sym typeface="Oswald"/>
              </a:defRPr>
            </a:lvl4pPr>
            <a:lvl5pPr lvl="4">
              <a:spcBef>
                <a:spcPts val="0"/>
              </a:spcBef>
              <a:buClr>
                <a:schemeClr val="dk2"/>
              </a:buClr>
              <a:buSzPct val="100000"/>
              <a:buFont typeface="Oswald"/>
              <a:buNone/>
              <a:defRPr sz="3000">
                <a:solidFill>
                  <a:schemeClr val="dk2"/>
                </a:solidFill>
                <a:latin typeface="Oswald"/>
                <a:ea typeface="Oswald"/>
                <a:cs typeface="Oswald"/>
                <a:sym typeface="Oswald"/>
              </a:defRPr>
            </a:lvl5pPr>
            <a:lvl6pPr lvl="5">
              <a:spcBef>
                <a:spcPts val="0"/>
              </a:spcBef>
              <a:buClr>
                <a:schemeClr val="dk2"/>
              </a:buClr>
              <a:buSzPct val="100000"/>
              <a:buFont typeface="Oswald"/>
              <a:buNone/>
              <a:defRPr sz="3000">
                <a:solidFill>
                  <a:schemeClr val="dk2"/>
                </a:solidFill>
                <a:latin typeface="Oswald"/>
                <a:ea typeface="Oswald"/>
                <a:cs typeface="Oswald"/>
                <a:sym typeface="Oswald"/>
              </a:defRPr>
            </a:lvl6pPr>
            <a:lvl7pPr lvl="6">
              <a:spcBef>
                <a:spcPts val="0"/>
              </a:spcBef>
              <a:buClr>
                <a:schemeClr val="dk2"/>
              </a:buClr>
              <a:buSzPct val="100000"/>
              <a:buFont typeface="Oswald"/>
              <a:buNone/>
              <a:defRPr sz="3000">
                <a:solidFill>
                  <a:schemeClr val="dk2"/>
                </a:solidFill>
                <a:latin typeface="Oswald"/>
                <a:ea typeface="Oswald"/>
                <a:cs typeface="Oswald"/>
                <a:sym typeface="Oswald"/>
              </a:defRPr>
            </a:lvl7pPr>
            <a:lvl8pPr lvl="7">
              <a:spcBef>
                <a:spcPts val="0"/>
              </a:spcBef>
              <a:buClr>
                <a:schemeClr val="dk2"/>
              </a:buClr>
              <a:buSzPct val="100000"/>
              <a:buFont typeface="Oswald"/>
              <a:buNone/>
              <a:defRPr sz="3000">
                <a:solidFill>
                  <a:schemeClr val="dk2"/>
                </a:solidFill>
                <a:latin typeface="Oswald"/>
                <a:ea typeface="Oswald"/>
                <a:cs typeface="Oswald"/>
                <a:sym typeface="Oswald"/>
              </a:defRPr>
            </a:lvl8pPr>
            <a:lvl9pPr lvl="8">
              <a:spcBef>
                <a:spcPts val="0"/>
              </a:spcBef>
              <a:buClr>
                <a:schemeClr val="dk2"/>
              </a:buClr>
              <a:buSzPct val="100000"/>
              <a:buFont typeface="Oswald"/>
              <a:buNone/>
              <a:defRPr sz="3000">
                <a:solidFill>
                  <a:schemeClr val="dk2"/>
                </a:solidFill>
                <a:latin typeface="Oswald"/>
                <a:ea typeface="Oswald"/>
                <a:cs typeface="Oswald"/>
                <a:sym typeface="Oswald"/>
              </a:defRPr>
            </a:lvl9pPr>
          </a:lstStyle>
          <a:p>
            <a:endParaRPr/>
          </a:p>
        </p:txBody>
      </p:sp>
      <p:sp>
        <p:nvSpPr>
          <p:cNvPr id="7" name="Shape 7"/>
          <p:cNvSpPr txBox="1">
            <a:spLocks noGrp="1"/>
          </p:cNvSpPr>
          <p:nvPr>
            <p:ph type="body" idx="1"/>
          </p:nvPr>
        </p:nvSpPr>
        <p:spPr>
          <a:xfrm>
            <a:off x="311700" y="1234075"/>
            <a:ext cx="8520600" cy="33348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buFont typeface="Playfair Display"/>
              <a:defRPr sz="1800">
                <a:solidFill>
                  <a:schemeClr val="dk2"/>
                </a:solidFill>
                <a:latin typeface="Playfair Display"/>
                <a:ea typeface="Playfair Display"/>
                <a:cs typeface="Playfair Display"/>
                <a:sym typeface="Playfair Display"/>
              </a:defRPr>
            </a:lvl1pPr>
            <a:lvl2pPr lvl="1">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2pPr>
            <a:lvl3pPr lvl="2">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3pPr>
            <a:lvl4pPr lvl="3">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4pPr>
            <a:lvl5pPr lvl="4">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5pPr>
            <a:lvl6pPr lvl="5">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6pPr>
            <a:lvl7pPr lvl="6">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7pPr>
            <a:lvl8pPr lvl="7">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8pPr>
            <a:lvl9pPr lvl="8">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9pPr>
          </a:lstStyle>
          <a:p>
            <a:endParaRPr/>
          </a:p>
        </p:txBody>
      </p:sp>
      <p:sp>
        <p:nvSpPr>
          <p:cNvPr id="8" name="Shape 8"/>
          <p:cNvSpPr txBox="1">
            <a:spLocks noGrp="1"/>
          </p:cNvSpPr>
          <p:nvPr>
            <p:ph type="sldNum" idx="12"/>
          </p:nvPr>
        </p:nvSpPr>
        <p:spPr>
          <a:xfrm>
            <a:off x="8497999" y="4688758"/>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latin typeface="Playfair Display"/>
                <a:ea typeface="Playfair Display"/>
                <a:cs typeface="Playfair Display"/>
                <a:sym typeface="Playfair Display"/>
              </a:rPr>
              <a:t>‹#›</a:t>
            </a:fld>
            <a:endParaRPr lang="en" sz="1000">
              <a:solidFill>
                <a:schemeClr val="dk2"/>
              </a:solidFill>
              <a:latin typeface="Playfair Display"/>
              <a:ea typeface="Playfair Display"/>
              <a:cs typeface="Playfair Display"/>
              <a:sym typeface="Playfair Display"/>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ctrTitle"/>
          </p:nvPr>
        </p:nvSpPr>
        <p:spPr>
          <a:xfrm>
            <a:off x="376800" y="687325"/>
            <a:ext cx="8455500" cy="2146800"/>
          </a:xfrm>
          <a:prstGeom prst="rect">
            <a:avLst/>
          </a:prstGeom>
        </p:spPr>
        <p:txBody>
          <a:bodyPr lIns="91425" tIns="91425" rIns="91425" bIns="91425" anchor="ctr" anchorCtr="0">
            <a:noAutofit/>
          </a:bodyPr>
          <a:lstStyle/>
          <a:p>
            <a:pPr lvl="0">
              <a:spcBef>
                <a:spcPts val="0"/>
              </a:spcBef>
              <a:buNone/>
            </a:pPr>
            <a:r>
              <a:rPr lang="en"/>
              <a:t>Parent Involvement Plan</a:t>
            </a:r>
          </a:p>
        </p:txBody>
      </p:sp>
      <p:sp>
        <p:nvSpPr>
          <p:cNvPr id="59" name="Shape 59"/>
          <p:cNvSpPr txBox="1">
            <a:spLocks noGrp="1"/>
          </p:cNvSpPr>
          <p:nvPr>
            <p:ph type="subTitle" idx="1"/>
          </p:nvPr>
        </p:nvSpPr>
        <p:spPr>
          <a:xfrm>
            <a:off x="266675" y="2834125"/>
            <a:ext cx="8520600" cy="1431600"/>
          </a:xfrm>
          <a:prstGeom prst="rect">
            <a:avLst/>
          </a:prstGeom>
        </p:spPr>
        <p:txBody>
          <a:bodyPr lIns="91425" tIns="91425" rIns="91425" bIns="91425" anchor="ctr" anchorCtr="0">
            <a:noAutofit/>
          </a:bodyPr>
          <a:lstStyle/>
          <a:p>
            <a:pPr lvl="0">
              <a:spcBef>
                <a:spcPts val="0"/>
              </a:spcBef>
              <a:buNone/>
            </a:pPr>
            <a:r>
              <a:rPr lang="en"/>
              <a:t>Harns Marsh Elementary</a:t>
            </a:r>
          </a:p>
          <a:p>
            <a:pPr lvl="0">
              <a:spcBef>
                <a:spcPts val="0"/>
              </a:spcBef>
              <a:buNone/>
            </a:pPr>
            <a:r>
              <a:rPr lang="en"/>
              <a:t>2016-2017</a:t>
            </a:r>
          </a:p>
          <a:p>
            <a:pPr lvl="0">
              <a:spcBef>
                <a:spcPts val="0"/>
              </a:spcBef>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Shape 63"/>
        <p:cNvGrpSpPr/>
        <p:nvPr/>
      </p:nvGrpSpPr>
      <p:grpSpPr>
        <a:xfrm>
          <a:off x="0" y="0"/>
          <a:ext cx="0" cy="0"/>
          <a:chOff x="0" y="0"/>
          <a:chExt cx="0" cy="0"/>
        </a:xfrm>
      </p:grpSpPr>
      <p:sp>
        <p:nvSpPr>
          <p:cNvPr id="64" name="Shape 64"/>
          <p:cNvSpPr txBox="1">
            <a:spLocks noGrp="1"/>
          </p:cNvSpPr>
          <p:nvPr>
            <p:ph type="title"/>
          </p:nvPr>
        </p:nvSpPr>
        <p:spPr>
          <a:xfrm>
            <a:off x="401725" y="96125"/>
            <a:ext cx="8520600" cy="572700"/>
          </a:xfrm>
          <a:prstGeom prst="rect">
            <a:avLst/>
          </a:prstGeom>
        </p:spPr>
        <p:txBody>
          <a:bodyPr lIns="91425" tIns="91425" rIns="91425" bIns="91425" anchor="t" anchorCtr="0">
            <a:noAutofit/>
          </a:bodyPr>
          <a:lstStyle/>
          <a:p>
            <a:pPr lvl="0" algn="ctr">
              <a:spcBef>
                <a:spcPts val="0"/>
              </a:spcBef>
              <a:buNone/>
            </a:pPr>
            <a:r>
              <a:rPr lang="en"/>
              <a:t>Title I/Titulo I</a:t>
            </a:r>
          </a:p>
        </p:txBody>
      </p:sp>
      <p:sp>
        <p:nvSpPr>
          <p:cNvPr id="65" name="Shape 65"/>
          <p:cNvSpPr txBox="1">
            <a:spLocks noGrp="1"/>
          </p:cNvSpPr>
          <p:nvPr>
            <p:ph type="body" idx="1"/>
          </p:nvPr>
        </p:nvSpPr>
        <p:spPr>
          <a:xfrm>
            <a:off x="311700" y="668825"/>
            <a:ext cx="8520600" cy="3735900"/>
          </a:xfrm>
          <a:prstGeom prst="rect">
            <a:avLst/>
          </a:prstGeom>
        </p:spPr>
        <p:txBody>
          <a:bodyPr lIns="91425" tIns="91425" rIns="91425" bIns="91425" anchor="t" anchorCtr="0">
            <a:noAutofit/>
          </a:bodyPr>
          <a:lstStyle/>
          <a:p>
            <a:pPr lvl="0">
              <a:spcBef>
                <a:spcPts val="0"/>
              </a:spcBef>
              <a:buNone/>
            </a:pPr>
            <a:r>
              <a:rPr lang="en" sz="1700"/>
              <a:t>Provides resources to economically disadvantaged schools that help children gain high quality education and skills to master Florida Standards.</a:t>
            </a:r>
          </a:p>
          <a:p>
            <a:pPr lvl="0" rtl="0">
              <a:spcBef>
                <a:spcPts val="0"/>
              </a:spcBef>
              <a:buNone/>
            </a:pPr>
            <a:r>
              <a:rPr lang="en" sz="1700" b="1"/>
              <a:t>Proporciona recursos a las escuelas de escasos recursos que ayudan a los ninos a obtener una educación de calidad alta y habilidades para dominar las normas basica educativa de la florida</a:t>
            </a:r>
          </a:p>
          <a:p>
            <a:pPr marL="457200" lvl="0" indent="-336550" rtl="0">
              <a:spcBef>
                <a:spcPts val="0"/>
              </a:spcBef>
              <a:buSzPct val="100000"/>
            </a:pPr>
            <a:r>
              <a:rPr lang="en" sz="1700"/>
              <a:t>Additional teachers/</a:t>
            </a:r>
            <a:r>
              <a:rPr lang="en" sz="1700" b="1"/>
              <a:t>maestros adicionales</a:t>
            </a:r>
          </a:p>
          <a:p>
            <a:pPr marL="457200" lvl="0" indent="-336550" rtl="0">
              <a:spcBef>
                <a:spcPts val="0"/>
              </a:spcBef>
              <a:buSzPct val="100000"/>
            </a:pPr>
            <a:r>
              <a:rPr lang="en" sz="1700"/>
              <a:t>Professional development/</a:t>
            </a:r>
            <a:r>
              <a:rPr lang="en" sz="1700" b="1"/>
              <a:t>desarrollo profesional</a:t>
            </a:r>
          </a:p>
          <a:p>
            <a:pPr marL="457200" lvl="0" indent="-336550" rtl="0">
              <a:spcBef>
                <a:spcPts val="0"/>
              </a:spcBef>
              <a:buSzPct val="100000"/>
            </a:pPr>
            <a:r>
              <a:rPr lang="en" sz="1700"/>
              <a:t>Extra time for teaching/</a:t>
            </a:r>
            <a:r>
              <a:rPr lang="en" sz="1700" b="1"/>
              <a:t>tiempo adicional para la enseñanza</a:t>
            </a:r>
          </a:p>
          <a:p>
            <a:pPr marL="457200" lvl="0" indent="-336550" rtl="0">
              <a:spcBef>
                <a:spcPts val="0"/>
              </a:spcBef>
              <a:buSzPct val="100000"/>
            </a:pPr>
            <a:r>
              <a:rPr lang="en" sz="1700"/>
              <a:t>Parent involvement activities/</a:t>
            </a:r>
            <a:r>
              <a:rPr lang="en" sz="1700" b="1"/>
              <a:t>actividades participación de los padres</a:t>
            </a:r>
          </a:p>
          <a:p>
            <a:pPr marL="457200" lvl="0" indent="-336550" rtl="0">
              <a:spcBef>
                <a:spcPts val="0"/>
              </a:spcBef>
              <a:buSzPct val="100000"/>
            </a:pPr>
            <a:r>
              <a:rPr lang="en" sz="1700"/>
              <a:t>Other activities designed to raise student achievement/ </a:t>
            </a:r>
            <a:r>
              <a:rPr lang="en" sz="1700" b="1"/>
              <a:t>otras actividades diseñado para aumentar el éxito del estudiante</a:t>
            </a:r>
          </a:p>
          <a:p>
            <a:pPr lvl="0">
              <a:spcBef>
                <a:spcPts val="0"/>
              </a:spcBef>
              <a:buNone/>
            </a:pPr>
            <a:endParaRPr/>
          </a:p>
          <a:p>
            <a:pPr lvl="0">
              <a:spcBef>
                <a:spcPts val="0"/>
              </a:spcBef>
              <a:buNone/>
            </a:pPr>
            <a:endParaRPr/>
          </a:p>
          <a:p>
            <a:pPr lvl="0">
              <a:spcBef>
                <a:spcPts val="0"/>
              </a:spcBef>
              <a:buNone/>
            </a:pPr>
            <a:endParaRPr/>
          </a:p>
        </p:txBody>
      </p:sp>
      <p:pic>
        <p:nvPicPr>
          <p:cNvPr id="66" name="Shape 66" descr="Free stock photo of money,"/>
          <p:cNvPicPr preferRelativeResize="0"/>
          <p:nvPr/>
        </p:nvPicPr>
        <p:blipFill>
          <a:blip r:embed="rId3">
            <a:alphaModFix/>
          </a:blip>
          <a:stretch>
            <a:fillRect/>
          </a:stretch>
        </p:blipFill>
        <p:spPr>
          <a:xfrm>
            <a:off x="6839974" y="2222601"/>
            <a:ext cx="1901805" cy="1243922"/>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Shape 70"/>
        <p:cNvGrpSpPr/>
        <p:nvPr/>
      </p:nvGrpSpPr>
      <p:grpSpPr>
        <a:xfrm>
          <a:off x="0" y="0"/>
          <a:ext cx="0" cy="0"/>
          <a:chOff x="0" y="0"/>
          <a:chExt cx="0" cy="0"/>
        </a:xfrm>
      </p:grpSpPr>
      <p:sp>
        <p:nvSpPr>
          <p:cNvPr id="71" name="Shape 71"/>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lgn="ctr">
              <a:spcBef>
                <a:spcPts val="0"/>
              </a:spcBef>
              <a:buNone/>
            </a:pPr>
            <a:r>
              <a:rPr lang="en"/>
              <a:t>Requirement!/Requisitos!</a:t>
            </a:r>
          </a:p>
        </p:txBody>
      </p:sp>
      <p:sp>
        <p:nvSpPr>
          <p:cNvPr id="72" name="Shape 72"/>
          <p:cNvSpPr txBox="1">
            <a:spLocks noGrp="1"/>
          </p:cNvSpPr>
          <p:nvPr>
            <p:ph type="body" idx="1"/>
          </p:nvPr>
        </p:nvSpPr>
        <p:spPr>
          <a:xfrm>
            <a:off x="311700" y="1234075"/>
            <a:ext cx="8520600" cy="3334800"/>
          </a:xfrm>
          <a:prstGeom prst="rect">
            <a:avLst/>
          </a:prstGeom>
          <a:solidFill>
            <a:schemeClr val="accent5"/>
          </a:solidFill>
        </p:spPr>
        <p:txBody>
          <a:bodyPr lIns="91425" tIns="91425" rIns="91425" bIns="91425" anchor="t" anchorCtr="0">
            <a:noAutofit/>
          </a:bodyPr>
          <a:lstStyle/>
          <a:p>
            <a:pPr lvl="0">
              <a:spcBef>
                <a:spcPts val="0"/>
              </a:spcBef>
              <a:buNone/>
            </a:pPr>
            <a:r>
              <a:rPr lang="en" sz="1600"/>
              <a:t>Schools receiving Title I funds must develop, agree upon, and distribute a copy of a parent involvement plan. This plan will establish expectations for parental involvement.  It will describe how the school will implement a number of parent involvement activities.</a:t>
            </a:r>
          </a:p>
          <a:p>
            <a:pPr lvl="0">
              <a:spcBef>
                <a:spcPts val="0"/>
              </a:spcBef>
              <a:buNone/>
            </a:pPr>
            <a:r>
              <a:rPr lang="en" sz="1600" b="1"/>
              <a:t>Las escuelas que reciben fondos de Título I deben desarrollar, estar de acuerdo y distribuir una copia de un plan de participación de los padres.  Este plan de participación de los padres.  Este plan establecerá las expectativas de participación de los padres.  Se describira como la escuela implementará una serie de actividades para la participación de los padres, </a:t>
            </a:r>
          </a:p>
          <a:p>
            <a:pPr lvl="0" rtl="0">
              <a:spcBef>
                <a:spcPts val="0"/>
              </a:spcBef>
              <a:buNone/>
            </a:pPr>
            <a:endParaRPr/>
          </a:p>
        </p:txBody>
      </p:sp>
      <p:pic>
        <p:nvPicPr>
          <p:cNvPr id="73" name="Shape 73" descr="Original"/>
          <p:cNvPicPr preferRelativeResize="0"/>
          <p:nvPr/>
        </p:nvPicPr>
        <p:blipFill>
          <a:blip r:embed="rId3">
            <a:alphaModFix/>
          </a:blip>
          <a:stretch>
            <a:fillRect/>
          </a:stretch>
        </p:blipFill>
        <p:spPr>
          <a:xfrm>
            <a:off x="3823587" y="3522774"/>
            <a:ext cx="1496824" cy="1496824"/>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lgn="ctr">
              <a:spcBef>
                <a:spcPts val="0"/>
              </a:spcBef>
              <a:buNone/>
            </a:pPr>
            <a:r>
              <a:rPr lang="en"/>
              <a:t>Parent Involvement Plan</a:t>
            </a:r>
          </a:p>
        </p:txBody>
      </p:sp>
      <p:sp>
        <p:nvSpPr>
          <p:cNvPr id="79" name="Shape 79"/>
          <p:cNvSpPr txBox="1">
            <a:spLocks noGrp="1"/>
          </p:cNvSpPr>
          <p:nvPr>
            <p:ph type="body" idx="1"/>
          </p:nvPr>
        </p:nvSpPr>
        <p:spPr>
          <a:xfrm>
            <a:off x="356725" y="1211575"/>
            <a:ext cx="8520600" cy="3334800"/>
          </a:xfrm>
          <a:prstGeom prst="rect">
            <a:avLst/>
          </a:prstGeom>
        </p:spPr>
        <p:txBody>
          <a:bodyPr lIns="91425" tIns="91425" rIns="91425" bIns="91425" anchor="t" anchorCtr="0">
            <a:noAutofit/>
          </a:bodyPr>
          <a:lstStyle/>
          <a:p>
            <a:pPr marL="457200" lvl="0" indent="-323850" rtl="0">
              <a:spcBef>
                <a:spcPts val="0"/>
              </a:spcBef>
              <a:buSzPct val="100000"/>
            </a:pPr>
            <a:r>
              <a:rPr lang="en" sz="1500"/>
              <a:t>Offer parents training on strategies for working with children at home to improve success at school/</a:t>
            </a:r>
            <a:r>
              <a:rPr lang="en" sz="1600" b="1"/>
              <a:t>Ofrecer a los padres la formación en estrategias para trabajar con los ninos en casa para mejorar el éxito escola</a:t>
            </a:r>
            <a:r>
              <a:rPr lang="en" sz="1600"/>
              <a:t> </a:t>
            </a:r>
          </a:p>
          <a:p>
            <a:pPr marL="457200" lvl="0" indent="-228600" rtl="0">
              <a:spcBef>
                <a:spcPts val="0"/>
              </a:spcBef>
            </a:pPr>
            <a:r>
              <a:rPr lang="en" sz="1700"/>
              <a:t>Offer reading and literacy skill training</a:t>
            </a:r>
            <a:r>
              <a:rPr lang="en"/>
              <a:t>/</a:t>
            </a:r>
            <a:r>
              <a:rPr lang="en" b="1"/>
              <a:t>Oferta de la lectura y el desarrollo de aptitudes de alfabetización </a:t>
            </a:r>
          </a:p>
          <a:p>
            <a:pPr marL="457200" lvl="0" indent="-336550" rtl="0">
              <a:spcBef>
                <a:spcPts val="0"/>
              </a:spcBef>
              <a:buSzPct val="100000"/>
            </a:pPr>
            <a:r>
              <a:rPr lang="en" sz="1700"/>
              <a:t>Promote active input into child’s education/</a:t>
            </a:r>
            <a:r>
              <a:rPr lang="en" sz="1700" b="1"/>
              <a:t>Promover la entrada activia en la educación de los niños </a:t>
            </a:r>
          </a:p>
          <a:p>
            <a:pPr marL="457200" lvl="0" indent="-336550" rtl="0">
              <a:spcBef>
                <a:spcPts val="0"/>
              </a:spcBef>
              <a:buSzPct val="100000"/>
            </a:pPr>
            <a:r>
              <a:rPr lang="en" sz="1700"/>
              <a:t>Explain Title I rules</a:t>
            </a:r>
            <a:r>
              <a:rPr lang="en"/>
              <a:t>/</a:t>
            </a:r>
            <a:r>
              <a:rPr lang="en" b="1"/>
              <a:t>Explicar las reglas de Título I</a:t>
            </a:r>
          </a:p>
          <a:p>
            <a:pPr marL="457200" lvl="0" indent="-228600">
              <a:spcBef>
                <a:spcPts val="0"/>
              </a:spcBef>
            </a:pPr>
            <a:r>
              <a:rPr lang="en" sz="1700"/>
              <a:t>Involve parents in making local Title I decision</a:t>
            </a:r>
            <a:r>
              <a:rPr lang="en" sz="1900" b="1"/>
              <a:t>/Involucrar a los padres en la toma de decisiones locales </a:t>
            </a:r>
            <a:r>
              <a:rPr lang="en" b="1"/>
              <a:t>Título</a:t>
            </a:r>
            <a:r>
              <a:rPr lang="en" sz="1900" b="1"/>
              <a:t> I </a:t>
            </a:r>
          </a:p>
        </p:txBody>
      </p:sp>
      <p:pic>
        <p:nvPicPr>
          <p:cNvPr id="80" name="Shape 80" descr="Community, Crowd, Group, Man,"/>
          <p:cNvPicPr preferRelativeResize="0"/>
          <p:nvPr/>
        </p:nvPicPr>
        <p:blipFill>
          <a:blip r:embed="rId3">
            <a:alphaModFix/>
          </a:blip>
          <a:stretch>
            <a:fillRect/>
          </a:stretch>
        </p:blipFill>
        <p:spPr>
          <a:xfrm>
            <a:off x="5301074" y="3951700"/>
            <a:ext cx="1902100" cy="9510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rtl="0">
              <a:spcBef>
                <a:spcPts val="0"/>
              </a:spcBef>
              <a:buNone/>
            </a:pPr>
            <a:r>
              <a:rPr lang="en"/>
              <a:t>Proposed 2016-2017 Parent Involvement Activities</a:t>
            </a:r>
          </a:p>
        </p:txBody>
      </p:sp>
      <p:sp>
        <p:nvSpPr>
          <p:cNvPr id="86" name="Shape 86"/>
          <p:cNvSpPr txBox="1">
            <a:spLocks noGrp="1"/>
          </p:cNvSpPr>
          <p:nvPr>
            <p:ph type="body" idx="1"/>
          </p:nvPr>
        </p:nvSpPr>
        <p:spPr>
          <a:xfrm>
            <a:off x="311700" y="1152475"/>
            <a:ext cx="8520600" cy="3597000"/>
          </a:xfrm>
          <a:prstGeom prst="rect">
            <a:avLst/>
          </a:prstGeom>
        </p:spPr>
        <p:txBody>
          <a:bodyPr lIns="91425" tIns="91425" rIns="91425" bIns="91425" anchor="t" anchorCtr="0">
            <a:noAutofit/>
          </a:bodyPr>
          <a:lstStyle/>
          <a:p>
            <a:pPr marL="457200" lvl="0" indent="-228600" rtl="0">
              <a:spcBef>
                <a:spcPts val="0"/>
              </a:spcBef>
            </a:pPr>
            <a:r>
              <a:rPr lang="en"/>
              <a:t>Open House/</a:t>
            </a:r>
            <a:r>
              <a:rPr lang="en" b="1"/>
              <a:t>Casa Abierta</a:t>
            </a:r>
          </a:p>
          <a:p>
            <a:pPr marL="457200" lvl="0" indent="-228600" rtl="0">
              <a:spcBef>
                <a:spcPts val="0"/>
              </a:spcBef>
            </a:pPr>
            <a:r>
              <a:rPr lang="en"/>
              <a:t>Monthly PTO &amp; SAC Meetings/</a:t>
            </a:r>
            <a:r>
              <a:rPr lang="en" b="1"/>
              <a:t>Las reuniones mensuales de PTO y  SAC</a:t>
            </a:r>
          </a:p>
          <a:p>
            <a:pPr marL="457200" lvl="0" indent="-228600" rtl="0">
              <a:spcBef>
                <a:spcPts val="0"/>
              </a:spcBef>
            </a:pPr>
            <a:r>
              <a:rPr lang="en"/>
              <a:t>Grade Level Curriculum Nights/</a:t>
            </a:r>
            <a:r>
              <a:rPr lang="en" b="1"/>
              <a:t>Noches curriculo del grado</a:t>
            </a:r>
          </a:p>
          <a:p>
            <a:pPr marL="457200" lvl="0" indent="-228600" rtl="0">
              <a:spcBef>
                <a:spcPts val="0"/>
              </a:spcBef>
            </a:pPr>
            <a:r>
              <a:rPr lang="en"/>
              <a:t>(2) Student Led Conferences/(</a:t>
            </a:r>
            <a:r>
              <a:rPr lang="en" b="1"/>
              <a:t>2) las conferencias dirigidas por estudiantes</a:t>
            </a:r>
          </a:p>
          <a:p>
            <a:pPr marL="457200" lvl="0" indent="-228600" rtl="0">
              <a:spcBef>
                <a:spcPts val="0"/>
              </a:spcBef>
            </a:pPr>
            <a:r>
              <a:rPr lang="en"/>
              <a:t>Reading Night/</a:t>
            </a:r>
            <a:r>
              <a:rPr lang="en" b="1"/>
              <a:t>Noche de lectura</a:t>
            </a:r>
          </a:p>
          <a:p>
            <a:pPr marL="457200" lvl="0" indent="-228600" rtl="0">
              <a:spcBef>
                <a:spcPts val="0"/>
              </a:spcBef>
            </a:pPr>
            <a:r>
              <a:rPr lang="en"/>
              <a:t>Math Night/</a:t>
            </a:r>
            <a:r>
              <a:rPr lang="en" b="1"/>
              <a:t>Noche de matemáticas</a:t>
            </a:r>
          </a:p>
          <a:p>
            <a:pPr marL="457200" lvl="0" indent="-228600" rtl="0">
              <a:spcBef>
                <a:spcPts val="0"/>
              </a:spcBef>
            </a:pPr>
            <a:r>
              <a:rPr lang="en"/>
              <a:t>Imaginarium (Science) Night/</a:t>
            </a:r>
            <a:r>
              <a:rPr lang="en" b="1"/>
              <a:t>Imaginarium (ciencia) noche</a:t>
            </a:r>
          </a:p>
          <a:p>
            <a:pPr marL="457200" lvl="0" indent="-228600" rtl="0">
              <a:spcBef>
                <a:spcPts val="0"/>
              </a:spcBef>
            </a:pPr>
            <a:r>
              <a:rPr lang="en"/>
              <a:t>Astronomy Night/</a:t>
            </a:r>
            <a:r>
              <a:rPr lang="en" b="1"/>
              <a:t>Noche de astronomia </a:t>
            </a:r>
          </a:p>
          <a:p>
            <a:pPr marL="457200" lvl="0" indent="-228600" rtl="0">
              <a:spcBef>
                <a:spcPts val="0"/>
              </a:spcBef>
            </a:pPr>
            <a:r>
              <a:rPr lang="en"/>
              <a:t>HME at the East Lee County Library/</a:t>
            </a:r>
            <a:r>
              <a:rPr lang="en" b="1"/>
              <a:t>HME en la Biblioteca del Condado de Lee del este</a:t>
            </a:r>
          </a:p>
          <a:p>
            <a:pPr marL="457200" lvl="0" indent="-228600" rtl="0">
              <a:spcBef>
                <a:spcPts val="0"/>
              </a:spcBef>
            </a:pPr>
            <a:r>
              <a:rPr lang="en"/>
              <a:t>English Classes/</a:t>
            </a:r>
            <a:r>
              <a:rPr lang="en" b="1"/>
              <a:t>Clases de ingles</a:t>
            </a:r>
          </a:p>
          <a:p>
            <a:pPr marL="457200" lvl="0" indent="-228600" rtl="0">
              <a:spcBef>
                <a:spcPts val="0"/>
              </a:spcBef>
            </a:pPr>
            <a:r>
              <a:rPr lang="en"/>
              <a:t>Kindergarten Orientation/ </a:t>
            </a:r>
            <a:r>
              <a:rPr lang="en" b="1"/>
              <a:t>orientacion de Kinder</a:t>
            </a:r>
          </a:p>
        </p:txBody>
      </p:sp>
      <p:pic>
        <p:nvPicPr>
          <p:cNvPr id="87" name="Shape 87" descr="Science, Lab, Test, Tubes,"/>
          <p:cNvPicPr preferRelativeResize="0"/>
          <p:nvPr/>
        </p:nvPicPr>
        <p:blipFill>
          <a:blip r:embed="rId3">
            <a:alphaModFix/>
          </a:blip>
          <a:stretch>
            <a:fillRect/>
          </a:stretch>
        </p:blipFill>
        <p:spPr>
          <a:xfrm>
            <a:off x="7124349" y="4089874"/>
            <a:ext cx="982349" cy="1001824"/>
          </a:xfrm>
          <a:prstGeom prst="rect">
            <a:avLst/>
          </a:prstGeom>
          <a:noFill/>
          <a:ln>
            <a:noFill/>
          </a:ln>
        </p:spPr>
      </p:pic>
    </p:spTree>
  </p:cSld>
  <p:clrMapOvr>
    <a:masterClrMapping/>
  </p:clrMapOvr>
</p:sld>
</file>

<file path=ppt/theme/theme1.xml><?xml version="1.0" encoding="utf-8"?>
<a:theme xmlns:a="http://schemas.openxmlformats.org/drawingml/2006/main" name="pop">
  <a:themeElements>
    <a:clrScheme name="Pop">
      <a:dk1>
        <a:srgbClr val="F8E71C"/>
      </a:dk1>
      <a:lt1>
        <a:srgbClr val="FFFFFF"/>
      </a:lt1>
      <a:dk2>
        <a:srgbClr val="000000"/>
      </a:dk2>
      <a:lt2>
        <a:srgbClr val="D9D9D9"/>
      </a:lt2>
      <a:accent1>
        <a:srgbClr val="666666"/>
      </a:accent1>
      <a:accent2>
        <a:srgbClr val="483165"/>
      </a:accent2>
      <a:accent3>
        <a:srgbClr val="EB1E95"/>
      </a:accent3>
      <a:accent4>
        <a:srgbClr val="0F9D58"/>
      </a:accent4>
      <a:accent5>
        <a:srgbClr val="01AFD1"/>
      </a:accent5>
      <a:accent6>
        <a:srgbClr val="9C27B0"/>
      </a:accent6>
      <a:hlink>
        <a:srgbClr val="01AFD1"/>
      </a:hlink>
      <a:folHlink>
        <a:srgbClr val="01AFD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395</Words>
  <Application>Microsoft Office PowerPoint</Application>
  <PresentationFormat>On-screen Show (16:9)</PresentationFormat>
  <Paragraphs>33</Paragraphs>
  <Slides>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Playfair Display</vt:lpstr>
      <vt:lpstr>Montserrat</vt:lpstr>
      <vt:lpstr>Oswald</vt:lpstr>
      <vt:lpstr>Arial</vt:lpstr>
      <vt:lpstr>pop</vt:lpstr>
      <vt:lpstr>Parent Involvement Plan</vt:lpstr>
      <vt:lpstr>Title I/Titulo I</vt:lpstr>
      <vt:lpstr>Requirement!/Requisitos!</vt:lpstr>
      <vt:lpstr>Parent Involvement Plan</vt:lpstr>
      <vt:lpstr>Proposed 2016-2017 Parent Involvement Activities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Parent Involvement Plan</dc:title>
  <dc:creator>Davis, Angela</dc:creator>
  <cp:lastModifiedBy>Davis, Angela</cp:lastModifiedBy>
  <cp:revision>1</cp:revision>
  <dcterms:modified xsi:type="dcterms:W3CDTF">2016-10-05T19:55:08Z</dcterms:modified>
</cp:coreProperties>
</file>